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0053C8-D958-4CA7-8823-7925A2CA0042}" v="52" dt="2021-12-16T06:43:49.7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antha Hoh" userId="a909ac0df12032b6" providerId="LiveId" clId="{820053C8-D958-4CA7-8823-7925A2CA0042}"/>
    <pc:docChg chg="undo custSel addSld modSld">
      <pc:chgData name="Samantha Hoh" userId="a909ac0df12032b6" providerId="LiveId" clId="{820053C8-D958-4CA7-8823-7925A2CA0042}" dt="2022-01-08T16:38:45.334" v="261" actId="680"/>
      <pc:docMkLst>
        <pc:docMk/>
      </pc:docMkLst>
      <pc:sldChg chg="addSp modSp new mod">
        <pc:chgData name="Samantha Hoh" userId="a909ac0df12032b6" providerId="LiveId" clId="{820053C8-D958-4CA7-8823-7925A2CA0042}" dt="2021-12-16T06:24:21.046" v="103" actId="1076"/>
        <pc:sldMkLst>
          <pc:docMk/>
          <pc:sldMk cId="894907303" sldId="260"/>
        </pc:sldMkLst>
        <pc:spChg chg="add mod">
          <ac:chgData name="Samantha Hoh" userId="a909ac0df12032b6" providerId="LiveId" clId="{820053C8-D958-4CA7-8823-7925A2CA0042}" dt="2021-12-16T06:17:48.999" v="32" actId="1076"/>
          <ac:spMkLst>
            <pc:docMk/>
            <pc:sldMk cId="894907303" sldId="260"/>
            <ac:spMk id="2" creationId="{BFC5DC7A-3856-47D3-B70B-DA5E2BE93B39}"/>
          </ac:spMkLst>
        </pc:spChg>
        <pc:spChg chg="add mod">
          <ac:chgData name="Samantha Hoh" userId="a909ac0df12032b6" providerId="LiveId" clId="{820053C8-D958-4CA7-8823-7925A2CA0042}" dt="2021-12-16T06:18:40.153" v="58" actId="1076"/>
          <ac:spMkLst>
            <pc:docMk/>
            <pc:sldMk cId="894907303" sldId="260"/>
            <ac:spMk id="9" creationId="{817D16FC-5329-485E-9B40-B0E5788F3B64}"/>
          </ac:spMkLst>
        </pc:spChg>
        <pc:spChg chg="add mod">
          <ac:chgData name="Samantha Hoh" userId="a909ac0df12032b6" providerId="LiveId" clId="{820053C8-D958-4CA7-8823-7925A2CA0042}" dt="2021-12-16T06:23:37.156" v="76" actId="14100"/>
          <ac:spMkLst>
            <pc:docMk/>
            <pc:sldMk cId="894907303" sldId="260"/>
            <ac:spMk id="16" creationId="{0C9AFAAB-3120-4F90-A503-82728CED2CA8}"/>
          </ac:spMkLst>
        </pc:spChg>
        <pc:spChg chg="add mod">
          <ac:chgData name="Samantha Hoh" userId="a909ac0df12032b6" providerId="LiveId" clId="{820053C8-D958-4CA7-8823-7925A2CA0042}" dt="2021-12-16T06:24:21.046" v="103" actId="1076"/>
          <ac:spMkLst>
            <pc:docMk/>
            <pc:sldMk cId="894907303" sldId="260"/>
            <ac:spMk id="19" creationId="{41043741-A313-4CF1-B592-3790BC6A1179}"/>
          </ac:spMkLst>
        </pc:spChg>
        <pc:picChg chg="add mod">
          <ac:chgData name="Samantha Hoh" userId="a909ac0df12032b6" providerId="LiveId" clId="{820053C8-D958-4CA7-8823-7925A2CA0042}" dt="2021-12-16T06:16:49.395" v="13" actId="1076"/>
          <ac:picMkLst>
            <pc:docMk/>
            <pc:sldMk cId="894907303" sldId="260"/>
            <ac:picMk id="4098" creationId="{C63AE978-E101-44EB-9E53-A28561CBD09C}"/>
          </ac:picMkLst>
        </pc:picChg>
        <pc:picChg chg="add mod">
          <ac:chgData name="Samantha Hoh" userId="a909ac0df12032b6" providerId="LiveId" clId="{820053C8-D958-4CA7-8823-7925A2CA0042}" dt="2021-12-16T06:24:21.046" v="103" actId="1076"/>
          <ac:picMkLst>
            <pc:docMk/>
            <pc:sldMk cId="894907303" sldId="260"/>
            <ac:picMk id="4100" creationId="{C487B7D5-48D8-476B-80D9-8DA0A280D564}"/>
          </ac:picMkLst>
        </pc:picChg>
        <pc:cxnChg chg="add mod">
          <ac:chgData name="Samantha Hoh" userId="a909ac0df12032b6" providerId="LiveId" clId="{820053C8-D958-4CA7-8823-7925A2CA0042}" dt="2021-12-16T06:18:08.705" v="38" actId="1582"/>
          <ac:cxnSpMkLst>
            <pc:docMk/>
            <pc:sldMk cId="894907303" sldId="260"/>
            <ac:cxnSpMk id="4" creationId="{655D82BF-1975-4DE0-AC4E-478BCEC1BEDB}"/>
          </ac:cxnSpMkLst>
        </pc:cxnChg>
        <pc:cxnChg chg="add mod">
          <ac:chgData name="Samantha Hoh" userId="a909ac0df12032b6" providerId="LiveId" clId="{820053C8-D958-4CA7-8823-7925A2CA0042}" dt="2021-12-16T06:18:42.521" v="59" actId="14100"/>
          <ac:cxnSpMkLst>
            <pc:docMk/>
            <pc:sldMk cId="894907303" sldId="260"/>
            <ac:cxnSpMk id="10" creationId="{3DB1E54C-CA64-4270-BC62-18351554A376}"/>
          </ac:cxnSpMkLst>
        </pc:cxnChg>
        <pc:cxnChg chg="add mod">
          <ac:chgData name="Samantha Hoh" userId="a909ac0df12032b6" providerId="LiveId" clId="{820053C8-D958-4CA7-8823-7925A2CA0042}" dt="2021-12-16T06:23:37.156" v="76" actId="14100"/>
          <ac:cxnSpMkLst>
            <pc:docMk/>
            <pc:sldMk cId="894907303" sldId="260"/>
            <ac:cxnSpMk id="17" creationId="{A9829768-95F9-4A1D-8C75-A140602F1196}"/>
          </ac:cxnSpMkLst>
        </pc:cxnChg>
        <pc:cxnChg chg="add mod">
          <ac:chgData name="Samantha Hoh" userId="a909ac0df12032b6" providerId="LiveId" clId="{820053C8-D958-4CA7-8823-7925A2CA0042}" dt="2021-12-16T06:24:21.046" v="103" actId="1076"/>
          <ac:cxnSpMkLst>
            <pc:docMk/>
            <pc:sldMk cId="894907303" sldId="260"/>
            <ac:cxnSpMk id="20" creationId="{392A001D-B9AB-4D4D-B09E-EF86E71DE762}"/>
          </ac:cxnSpMkLst>
        </pc:cxnChg>
      </pc:sldChg>
      <pc:sldChg chg="addSp delSp modSp new mod">
        <pc:chgData name="Samantha Hoh" userId="a909ac0df12032b6" providerId="LiveId" clId="{820053C8-D958-4CA7-8823-7925A2CA0042}" dt="2021-12-16T06:31:40.853" v="173" actId="732"/>
        <pc:sldMkLst>
          <pc:docMk/>
          <pc:sldMk cId="3015473810" sldId="261"/>
        </pc:sldMkLst>
        <pc:spChg chg="add mod">
          <ac:chgData name="Samantha Hoh" userId="a909ac0df12032b6" providerId="LiveId" clId="{820053C8-D958-4CA7-8823-7925A2CA0042}" dt="2021-12-16T06:31:05.311" v="155" actId="122"/>
          <ac:spMkLst>
            <pc:docMk/>
            <pc:sldMk cId="3015473810" sldId="261"/>
            <ac:spMk id="8" creationId="{4D0091B0-02D8-4681-9612-0C7CA73E1672}"/>
          </ac:spMkLst>
        </pc:spChg>
        <pc:spChg chg="add mod">
          <ac:chgData name="Samantha Hoh" userId="a909ac0df12032b6" providerId="LiveId" clId="{820053C8-D958-4CA7-8823-7925A2CA0042}" dt="2021-12-16T06:31:18.829" v="168" actId="20577"/>
          <ac:spMkLst>
            <pc:docMk/>
            <pc:sldMk cId="3015473810" sldId="261"/>
            <ac:spMk id="9" creationId="{E1E44B95-03C8-404D-B27F-E9576CB4FD5F}"/>
          </ac:spMkLst>
        </pc:spChg>
        <pc:picChg chg="add mod modCrop">
          <ac:chgData name="Samantha Hoh" userId="a909ac0df12032b6" providerId="LiveId" clId="{820053C8-D958-4CA7-8823-7925A2CA0042}" dt="2021-12-16T06:31:35.179" v="172" actId="732"/>
          <ac:picMkLst>
            <pc:docMk/>
            <pc:sldMk cId="3015473810" sldId="261"/>
            <ac:picMk id="3" creationId="{190DA075-751A-4D80-BCE9-D8AE74B6BDE6}"/>
          </ac:picMkLst>
        </pc:picChg>
        <pc:picChg chg="add mod ord modCrop">
          <ac:chgData name="Samantha Hoh" userId="a909ac0df12032b6" providerId="LiveId" clId="{820053C8-D958-4CA7-8823-7925A2CA0042}" dt="2021-12-16T06:31:40.853" v="173" actId="732"/>
          <ac:picMkLst>
            <pc:docMk/>
            <pc:sldMk cId="3015473810" sldId="261"/>
            <ac:picMk id="5" creationId="{94924A0E-797A-48C6-BFD8-297967369764}"/>
          </ac:picMkLst>
        </pc:picChg>
        <pc:picChg chg="add del mod">
          <ac:chgData name="Samantha Hoh" userId="a909ac0df12032b6" providerId="LiveId" clId="{820053C8-D958-4CA7-8823-7925A2CA0042}" dt="2021-12-16T06:30:37.517" v="127"/>
          <ac:picMkLst>
            <pc:docMk/>
            <pc:sldMk cId="3015473810" sldId="261"/>
            <ac:picMk id="7" creationId="{C3CC52CB-CC6D-400B-958C-A3849E0C46A4}"/>
          </ac:picMkLst>
        </pc:picChg>
      </pc:sldChg>
      <pc:sldChg chg="addSp modSp new mod">
        <pc:chgData name="Samantha Hoh" userId="a909ac0df12032b6" providerId="LiveId" clId="{820053C8-D958-4CA7-8823-7925A2CA0042}" dt="2021-12-16T06:34:36.186" v="201" actId="1076"/>
        <pc:sldMkLst>
          <pc:docMk/>
          <pc:sldMk cId="1873715778" sldId="262"/>
        </pc:sldMkLst>
        <pc:spChg chg="add mod">
          <ac:chgData name="Samantha Hoh" userId="a909ac0df12032b6" providerId="LiveId" clId="{820053C8-D958-4CA7-8823-7925A2CA0042}" dt="2021-12-16T06:34:15.145" v="197" actId="1076"/>
          <ac:spMkLst>
            <pc:docMk/>
            <pc:sldMk cId="1873715778" sldId="262"/>
            <ac:spMk id="5" creationId="{47C2B5CE-531D-41AF-A9B2-547FD5EC4489}"/>
          </ac:spMkLst>
        </pc:spChg>
        <pc:spChg chg="add mod">
          <ac:chgData name="Samantha Hoh" userId="a909ac0df12032b6" providerId="LiveId" clId="{820053C8-D958-4CA7-8823-7925A2CA0042}" dt="2021-12-16T06:34:15.145" v="197" actId="1076"/>
          <ac:spMkLst>
            <pc:docMk/>
            <pc:sldMk cId="1873715778" sldId="262"/>
            <ac:spMk id="6" creationId="{E77DD0B4-C566-4542-BB75-6C3C0B71077F}"/>
          </ac:spMkLst>
        </pc:spChg>
        <pc:spChg chg="add mod">
          <ac:chgData name="Samantha Hoh" userId="a909ac0df12032b6" providerId="LiveId" clId="{820053C8-D958-4CA7-8823-7925A2CA0042}" dt="2021-12-16T06:34:36.186" v="201" actId="1076"/>
          <ac:spMkLst>
            <pc:docMk/>
            <pc:sldMk cId="1873715778" sldId="262"/>
            <ac:spMk id="7" creationId="{722F5233-D14E-4791-B0F4-F6CE253075FF}"/>
          </ac:spMkLst>
        </pc:spChg>
        <pc:spChg chg="add mod">
          <ac:chgData name="Samantha Hoh" userId="a909ac0df12032b6" providerId="LiveId" clId="{820053C8-D958-4CA7-8823-7925A2CA0042}" dt="2021-12-16T06:34:30.240" v="200" actId="571"/>
          <ac:spMkLst>
            <pc:docMk/>
            <pc:sldMk cId="1873715778" sldId="262"/>
            <ac:spMk id="8" creationId="{4B91E07E-8273-42CC-B745-086F9F6714CC}"/>
          </ac:spMkLst>
        </pc:spChg>
        <pc:picChg chg="add mod modCrop">
          <ac:chgData name="Samantha Hoh" userId="a909ac0df12032b6" providerId="LiveId" clId="{820053C8-D958-4CA7-8823-7925A2CA0042}" dt="2021-12-16T06:33:26.703" v="191" actId="732"/>
          <ac:picMkLst>
            <pc:docMk/>
            <pc:sldMk cId="1873715778" sldId="262"/>
            <ac:picMk id="3" creationId="{CD639279-0D42-4566-B4A1-AD914A69B1A9}"/>
          </ac:picMkLst>
        </pc:picChg>
        <pc:picChg chg="add mod">
          <ac:chgData name="Samantha Hoh" userId="a909ac0df12032b6" providerId="LiveId" clId="{820053C8-D958-4CA7-8823-7925A2CA0042}" dt="2021-12-16T06:33:48.248" v="195" actId="1582"/>
          <ac:picMkLst>
            <pc:docMk/>
            <pc:sldMk cId="1873715778" sldId="262"/>
            <ac:picMk id="5122" creationId="{043F1CB2-8280-4743-A778-31E7C7FA1541}"/>
          </ac:picMkLst>
        </pc:picChg>
      </pc:sldChg>
      <pc:sldChg chg="addSp delSp modSp add mod">
        <pc:chgData name="Samantha Hoh" userId="a909ac0df12032b6" providerId="LiveId" clId="{820053C8-D958-4CA7-8823-7925A2CA0042}" dt="2021-12-16T06:44:31.241" v="260" actId="732"/>
        <pc:sldMkLst>
          <pc:docMk/>
          <pc:sldMk cId="4068085269" sldId="263"/>
        </pc:sldMkLst>
        <pc:spChg chg="add mod ord">
          <ac:chgData name="Samantha Hoh" userId="a909ac0df12032b6" providerId="LiveId" clId="{820053C8-D958-4CA7-8823-7925A2CA0042}" dt="2021-12-16T06:42:44.960" v="246" actId="1582"/>
          <ac:spMkLst>
            <pc:docMk/>
            <pc:sldMk cId="4068085269" sldId="263"/>
            <ac:spMk id="2" creationId="{E7728FDF-A3EB-4425-9762-D7683E531983}"/>
          </ac:spMkLst>
        </pc:spChg>
        <pc:spChg chg="mod">
          <ac:chgData name="Samantha Hoh" userId="a909ac0df12032b6" providerId="LiveId" clId="{820053C8-D958-4CA7-8823-7925A2CA0042}" dt="2021-12-16T06:43:01.585" v="247" actId="571"/>
          <ac:spMkLst>
            <pc:docMk/>
            <pc:sldMk cId="4068085269" sldId="263"/>
            <ac:spMk id="18" creationId="{AC7B4021-87F0-408F-A6B3-872D332A262A}"/>
          </ac:spMkLst>
        </pc:spChg>
        <pc:spChg chg="mod">
          <ac:chgData name="Samantha Hoh" userId="a909ac0df12032b6" providerId="LiveId" clId="{820053C8-D958-4CA7-8823-7925A2CA0042}" dt="2021-12-16T06:43:49.751" v="255" actId="571"/>
          <ac:spMkLst>
            <pc:docMk/>
            <pc:sldMk cId="4068085269" sldId="263"/>
            <ac:spMk id="26" creationId="{73B34EE8-ADCF-4992-BA33-4547205434B1}"/>
          </ac:spMkLst>
        </pc:spChg>
        <pc:grpChg chg="add mod">
          <ac:chgData name="Samantha Hoh" userId="a909ac0df12032b6" providerId="LiveId" clId="{820053C8-D958-4CA7-8823-7925A2CA0042}" dt="2021-12-16T06:44:23.725" v="259" actId="1076"/>
          <ac:grpSpMkLst>
            <pc:docMk/>
            <pc:sldMk cId="4068085269" sldId="263"/>
            <ac:grpSpMk id="13" creationId="{541B8CC6-0DB0-4DF3-A4E1-25BA580EC2DE}"/>
          </ac:grpSpMkLst>
        </pc:grpChg>
        <pc:grpChg chg="add del mod">
          <ac:chgData name="Samantha Hoh" userId="a909ac0df12032b6" providerId="LiveId" clId="{820053C8-D958-4CA7-8823-7925A2CA0042}" dt="2021-12-16T06:43:46.706" v="254" actId="478"/>
          <ac:grpSpMkLst>
            <pc:docMk/>
            <pc:sldMk cId="4068085269" sldId="263"/>
            <ac:grpSpMk id="14" creationId="{A7632832-1278-494F-9A1B-AC0929512C0D}"/>
          </ac:grpSpMkLst>
        </pc:grpChg>
        <pc:grpChg chg="add mod">
          <ac:chgData name="Samantha Hoh" userId="a909ac0df12032b6" providerId="LiveId" clId="{820053C8-D958-4CA7-8823-7925A2CA0042}" dt="2021-12-16T06:43:59.606" v="257" actId="1076"/>
          <ac:grpSpMkLst>
            <pc:docMk/>
            <pc:sldMk cId="4068085269" sldId="263"/>
            <ac:grpSpMk id="22" creationId="{BD00D42C-6334-4A74-8E9B-5C260EEDD10D}"/>
          </ac:grpSpMkLst>
        </pc:grpChg>
        <pc:picChg chg="del">
          <ac:chgData name="Samantha Hoh" userId="a909ac0df12032b6" providerId="LiveId" clId="{820053C8-D958-4CA7-8823-7925A2CA0042}" dt="2021-12-16T06:39:41.139" v="203" actId="478"/>
          <ac:picMkLst>
            <pc:docMk/>
            <pc:sldMk cId="4068085269" sldId="263"/>
            <ac:picMk id="3" creationId="{190DA075-751A-4D80-BCE9-D8AE74B6BDE6}"/>
          </ac:picMkLst>
        </pc:picChg>
        <pc:picChg chg="del">
          <ac:chgData name="Samantha Hoh" userId="a909ac0df12032b6" providerId="LiveId" clId="{820053C8-D958-4CA7-8823-7925A2CA0042}" dt="2021-12-16T06:39:41.139" v="203" actId="478"/>
          <ac:picMkLst>
            <pc:docMk/>
            <pc:sldMk cId="4068085269" sldId="263"/>
            <ac:picMk id="5" creationId="{94924A0E-797A-48C6-BFD8-297967369764}"/>
          </ac:picMkLst>
        </pc:picChg>
        <pc:picChg chg="add mod ord modCrop">
          <ac:chgData name="Samantha Hoh" userId="a909ac0df12032b6" providerId="LiveId" clId="{820053C8-D958-4CA7-8823-7925A2CA0042}" dt="2021-12-16T06:44:23.725" v="259" actId="1076"/>
          <ac:picMkLst>
            <pc:docMk/>
            <pc:sldMk cId="4068085269" sldId="263"/>
            <ac:picMk id="6" creationId="{1CA1D185-0632-4822-8391-5524570B9EB4}"/>
          </ac:picMkLst>
        </pc:picChg>
        <pc:picChg chg="add mod ord modCrop">
          <ac:chgData name="Samantha Hoh" userId="a909ac0df12032b6" providerId="LiveId" clId="{820053C8-D958-4CA7-8823-7925A2CA0042}" dt="2021-12-16T06:44:31.241" v="260" actId="732"/>
          <ac:picMkLst>
            <pc:docMk/>
            <pc:sldMk cId="4068085269" sldId="263"/>
            <ac:picMk id="7" creationId="{9172A58B-AF5F-4AB4-81D1-3643CE70FDEF}"/>
          </ac:picMkLst>
        </pc:picChg>
        <pc:cxnChg chg="add mod">
          <ac:chgData name="Samantha Hoh" userId="a909ac0df12032b6" providerId="LiveId" clId="{820053C8-D958-4CA7-8823-7925A2CA0042}" dt="2021-12-16T06:43:30.537" v="250" actId="14100"/>
          <ac:cxnSpMkLst>
            <pc:docMk/>
            <pc:sldMk cId="4068085269" sldId="263"/>
            <ac:cxnSpMk id="10" creationId="{51A5FEE3-9989-46EB-8348-42ABF9ED0CA9}"/>
          </ac:cxnSpMkLst>
        </pc:cxnChg>
        <pc:cxnChg chg="add mod">
          <ac:chgData name="Samantha Hoh" userId="a909ac0df12032b6" providerId="LiveId" clId="{820053C8-D958-4CA7-8823-7925A2CA0042}" dt="2021-12-16T06:43:32.655" v="251" actId="14100"/>
          <ac:cxnSpMkLst>
            <pc:docMk/>
            <pc:sldMk cId="4068085269" sldId="263"/>
            <ac:cxnSpMk id="11" creationId="{CFE716A9-A816-4113-9E1E-7CB0345C4995}"/>
          </ac:cxnSpMkLst>
        </pc:cxnChg>
        <pc:cxnChg chg="add mod">
          <ac:chgData name="Samantha Hoh" userId="a909ac0df12032b6" providerId="LiveId" clId="{820053C8-D958-4CA7-8823-7925A2CA0042}" dt="2021-12-16T06:43:35.717" v="252" actId="14100"/>
          <ac:cxnSpMkLst>
            <pc:docMk/>
            <pc:sldMk cId="4068085269" sldId="263"/>
            <ac:cxnSpMk id="12" creationId="{7EC70678-622D-44AC-9B0F-7F531F691C73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5" creationId="{CF831BBB-2A5E-4E3A-8209-F6B494E0A72C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6" creationId="{5F541512-D462-4A89-AB61-518847A86560}"/>
          </ac:cxnSpMkLst>
        </pc:cxnChg>
        <pc:cxnChg chg="mod">
          <ac:chgData name="Samantha Hoh" userId="a909ac0df12032b6" providerId="LiveId" clId="{820053C8-D958-4CA7-8823-7925A2CA0042}" dt="2021-12-16T06:43:01.585" v="247" actId="571"/>
          <ac:cxnSpMkLst>
            <pc:docMk/>
            <pc:sldMk cId="4068085269" sldId="263"/>
            <ac:cxnSpMk id="17" creationId="{4E9290A5-7626-4F73-8D2E-C1C803E6F9E2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3" creationId="{9EC27993-618A-4FEB-BAD4-4346679F9371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4" creationId="{8D49AA25-EE36-415C-9104-29BF862FABC8}"/>
          </ac:cxnSpMkLst>
        </pc:cxnChg>
        <pc:cxnChg chg="mod">
          <ac:chgData name="Samantha Hoh" userId="a909ac0df12032b6" providerId="LiveId" clId="{820053C8-D958-4CA7-8823-7925A2CA0042}" dt="2021-12-16T06:43:49.751" v="255" actId="571"/>
          <ac:cxnSpMkLst>
            <pc:docMk/>
            <pc:sldMk cId="4068085269" sldId="263"/>
            <ac:cxnSpMk id="25" creationId="{BE5A2D49-8609-4423-A53B-CD8F8B532641}"/>
          </ac:cxnSpMkLst>
        </pc:cxnChg>
      </pc:sldChg>
      <pc:sldChg chg="new">
        <pc:chgData name="Samantha Hoh" userId="a909ac0df12032b6" providerId="LiveId" clId="{820053C8-D958-4CA7-8823-7925A2CA0042}" dt="2022-01-08T16:38:45.334" v="261" actId="680"/>
        <pc:sldMkLst>
          <pc:docMk/>
          <pc:sldMk cId="588099829" sldId="264"/>
        </pc:sldMkLst>
      </pc:sldChg>
    </pc:docChg>
  </pc:docChgLst>
</pc:chgInfo>
</file>

<file path=ppt/media/image1.jpg>
</file>

<file path=ppt/media/image10.jpe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19160-6C81-4403-A49E-04BB5CBC6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6095D-F7E6-48CA-B0FC-8F58AB570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CB30A1-1527-4C5D-9553-B7465B4D7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A521B-62B7-46F2-A761-8BF907B7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D808E-5754-4C2D-B7BC-47DD94C2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6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89ED6-46DE-450B-9471-72BD00435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7B5BA-249D-47BA-97B3-C1BA22417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E33CB-0FDD-4667-B198-1AD41FA61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6B6D8-66A2-44F6-9776-3C863EB7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3503A-88CA-4401-9134-2E001E479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4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5BD044-B57A-4823-9F8E-1BDF063824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C1B07-D388-4974-9D04-29542EFF2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59B5A-8783-4D24-B33D-654812C94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C9B96-ED32-46D7-859C-8B445DBE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6D495-4CA6-467C-9206-A3562CA49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01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E8D8D-1383-4A96-8ACF-64EBE487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A39D1-916A-4B89-8C7E-14B642EDF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EBE87-C3F0-477F-982B-77F8FA335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E7EE2-BFEB-41F4-9FD3-9BC81FE2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8BC64-4E14-4810-A95D-EA373668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4237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4242-CAB2-4C1B-AED0-3F318BA68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47250-D644-49C6-B184-D87A7AE70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ECD87-51EF-4AB5-811B-7AED1DC04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2604E-7BD7-4AA8-93B4-1E8B395B5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78196-1B38-456C-8BB8-1C854EAE6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1917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D389-2FA8-4F63-80B0-481BBF8D7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50657-41D2-4A5A-91A1-D6B2097CE6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15D59-6735-4969-9203-68BE5D8481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21FFC-67DD-464D-A140-73769BA6A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2CB1A-1E89-45A2-AB78-859035656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D0793-093B-4CEC-BB41-7EFFDFAED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036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D7561-73A0-4986-8029-D70C7C358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BC0AC-D6F8-4066-91B4-1B55E878F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19A3EA-93A2-414F-A662-B02310FA7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C766BD-A224-433E-97F1-9E7679857D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DD6301-960A-4F5B-8688-B8FD93D0DD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3E8E9-A446-4F5B-AE34-C6102E804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B00183-F172-4FA1-AC08-BE97F1854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9F471-47B2-41DB-94CF-B1A5D015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170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E577-8010-43C1-8981-1599569A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2B89DF-84DA-4E07-BCF0-771D71F49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6281DD-8828-47F4-B95C-AA18D23C3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B393DE-86FE-426F-A31A-2D4B43C4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801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6401C0-A353-42FA-B653-4C4106BC1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8A722-A3F1-414A-84C3-84D310FEF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4D5B7-C0A9-476B-8546-0118290C6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529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1FE0E-0049-455E-AB3D-A709A6DF7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A6D21-4BAC-4BE1-8782-FF77F4220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98640-B55B-47A6-ADCE-7E6F302BD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0023C-79C4-4A20-9957-5394F161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B7D2D-5974-4AE4-8F45-9101C40D0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4CA69-488F-419B-BCAF-E74FB56A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7997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902C4-C581-475B-BB18-6D7ECD09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62DCB5-5265-4D85-81A8-553F9332BE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82C26B-E5B1-496D-8904-0A0003FBD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5E215-3A9F-4AE1-A2C3-0F5C74798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8AEAA-7C8B-46C4-9FBD-F68A421CD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94653-C72F-476A-BA08-3D17A9A6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865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745377-1EDE-464F-B27E-3F06AE236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4A089-7774-4931-AF58-3924D1838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A52B6-FFA0-4AC3-840B-1FB306C8A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BA71A-5682-469B-8989-6D4C4ACD6F52}" type="datetimeFigureOut">
              <a:rPr lang="en-GB" smtClean="0"/>
              <a:t>08/01/2022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A2A08-1FC4-4B59-8D29-A6CE9290A0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017B1-17AD-4102-B518-27D78BE9B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50D1C-6DD3-4590-8532-47092A85D3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670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523ED-134A-48C1-A637-752C9EE686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5B57E-E690-4CCE-BF04-8721AFFE1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899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7D5A9FC-94D3-48BB-B946-4B5FCC481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60" y="407632"/>
            <a:ext cx="5345467" cy="534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836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16CC3E4-1230-4637-80E2-935FEAF00C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83167"/>
            <a:ext cx="4560358" cy="45603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CCAC92-F69E-48CD-8F05-1D3F31E2DE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443" y="783167"/>
            <a:ext cx="4715934" cy="471593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C359B94-17B0-48D8-8C60-238723D8394E}"/>
              </a:ext>
            </a:extLst>
          </p:cNvPr>
          <p:cNvSpPr/>
          <p:nvPr/>
        </p:nvSpPr>
        <p:spPr>
          <a:xfrm>
            <a:off x="1543050" y="3994951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C750E9-2DD6-4352-B3A9-DB86BC0FD838}"/>
              </a:ext>
            </a:extLst>
          </p:cNvPr>
          <p:cNvSpPr/>
          <p:nvPr/>
        </p:nvSpPr>
        <p:spPr>
          <a:xfrm>
            <a:off x="7403976" y="4065973"/>
            <a:ext cx="1642369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224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心を持ったロボットのイラスト">
            <a:extLst>
              <a:ext uri="{FF2B5EF4-FFF2-40B4-BE49-F238E27FC236}">
                <a16:creationId xmlns:a16="http://schemas.microsoft.com/office/drawing/2014/main" id="{CFACF097-62F5-4F50-8533-538B11FC5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57" y="1035912"/>
            <a:ext cx="2595055" cy="259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0CA358E-F611-4513-BE7E-4AF26AA85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1264284"/>
            <a:ext cx="2847975" cy="236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いろいろな色の飛行機のイラスト | かわいいフリー素材集 いらすとや">
            <a:extLst>
              <a:ext uri="{FF2B5EF4-FFF2-40B4-BE49-F238E27FC236}">
                <a16:creationId xmlns:a16="http://schemas.microsoft.com/office/drawing/2014/main" id="{17B771CE-AA77-48EF-A70C-9A62C526A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84" y="3993450"/>
            <a:ext cx="3124200" cy="200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クーペのイラスト（車） | かわいいフリー素材集 いらすとや">
            <a:extLst>
              <a:ext uri="{FF2B5EF4-FFF2-40B4-BE49-F238E27FC236}">
                <a16:creationId xmlns:a16="http://schemas.microsoft.com/office/drawing/2014/main" id="{1F06DA91-384E-4EFA-BA62-BBB9DD072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3942787"/>
            <a:ext cx="3238500" cy="210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6524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63AE978-E101-44EB-9E53-A28561CBD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3" t="12632" r="35612" b="12416"/>
          <a:stretch/>
        </p:blipFill>
        <p:spPr bwMode="auto">
          <a:xfrm rot="16200000">
            <a:off x="1786679" y="1222850"/>
            <a:ext cx="3466636" cy="3755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C5DC7A-3856-47D3-B70B-DA5E2BE93B39}"/>
              </a:ext>
            </a:extLst>
          </p:cNvPr>
          <p:cNvSpPr txBox="1"/>
          <p:nvPr/>
        </p:nvSpPr>
        <p:spPr>
          <a:xfrm>
            <a:off x="4341181" y="1296138"/>
            <a:ext cx="1393794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Motor Shaft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5D82BF-1975-4DE0-AC4E-478BCEC1BEDB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728621" y="1480804"/>
            <a:ext cx="612560" cy="255685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7D16FC-5329-485E-9B40-B0E5788F3B64}"/>
              </a:ext>
            </a:extLst>
          </p:cNvPr>
          <p:cNvSpPr txBox="1"/>
          <p:nvPr/>
        </p:nvSpPr>
        <p:spPr>
          <a:xfrm>
            <a:off x="989862" y="2654421"/>
            <a:ext cx="105644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Gearbox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B1E54C-CA64-4270-BC62-18351554A376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2046304" y="2304639"/>
            <a:ext cx="1025370" cy="534448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>
            <a:extLst>
              <a:ext uri="{FF2B5EF4-FFF2-40B4-BE49-F238E27FC236}">
                <a16:creationId xmlns:a16="http://schemas.microsoft.com/office/drawing/2014/main" id="{C487B7D5-48D8-476B-80D9-8DA0A280D5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7" t="14057" r="23919" b="3704"/>
          <a:stretch/>
        </p:blipFill>
        <p:spPr bwMode="auto">
          <a:xfrm rot="16200000">
            <a:off x="6138965" y="1247248"/>
            <a:ext cx="3383207" cy="3765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9AFAAB-3120-4F90-A503-82728CED2CA8}"/>
              </a:ext>
            </a:extLst>
          </p:cNvPr>
          <p:cNvSpPr txBox="1"/>
          <p:nvPr/>
        </p:nvSpPr>
        <p:spPr>
          <a:xfrm>
            <a:off x="4518731" y="3595455"/>
            <a:ext cx="772360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Wires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9829768-95F9-4A1D-8C75-A140602F1196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906171" y="3780121"/>
            <a:ext cx="612560" cy="255685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1043741-A313-4CF1-B592-3790BC6A1179}"/>
              </a:ext>
            </a:extLst>
          </p:cNvPr>
          <p:cNvSpPr txBox="1"/>
          <p:nvPr/>
        </p:nvSpPr>
        <p:spPr>
          <a:xfrm>
            <a:off x="8438214" y="1724079"/>
            <a:ext cx="1376042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Controller board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92A001D-B9AB-4D4D-B09E-EF86E71DE762}"/>
              </a:ext>
            </a:extLst>
          </p:cNvPr>
          <p:cNvCxnSpPr>
            <a:cxnSpLocks/>
          </p:cNvCxnSpPr>
          <p:nvPr/>
        </p:nvCxnSpPr>
        <p:spPr>
          <a:xfrm flipH="1">
            <a:off x="7702851" y="1967310"/>
            <a:ext cx="861135" cy="1044033"/>
          </a:xfrm>
          <a:prstGeom prst="straightConnector1">
            <a:avLst/>
          </a:prstGeom>
          <a:ln w="762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490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D639279-0D42-4566-B4A1-AD914A69B1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" t="4417" r="18204" b="45358"/>
          <a:stretch/>
        </p:blipFill>
        <p:spPr>
          <a:xfrm>
            <a:off x="941033" y="541538"/>
            <a:ext cx="3835153" cy="2565647"/>
          </a:xfrm>
          <a:prstGeom prst="rect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043F1CB2-8280-4743-A778-31E7C7FA15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08" r="33342" b="35664"/>
          <a:stretch/>
        </p:blipFill>
        <p:spPr bwMode="auto">
          <a:xfrm>
            <a:off x="4953604" y="541538"/>
            <a:ext cx="3586717" cy="2565647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C2B5CE-531D-41AF-A9B2-547FD5EC4489}"/>
              </a:ext>
            </a:extLst>
          </p:cNvPr>
          <p:cNvSpPr txBox="1"/>
          <p:nvPr/>
        </p:nvSpPr>
        <p:spPr>
          <a:xfrm>
            <a:off x="1997474" y="3381484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7DD0B4-C566-4542-BB75-6C3C0B71077F}"/>
              </a:ext>
            </a:extLst>
          </p:cNvPr>
          <p:cNvSpPr txBox="1"/>
          <p:nvPr/>
        </p:nvSpPr>
        <p:spPr>
          <a:xfrm>
            <a:off x="5650854" y="3381484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22F5233-D14E-4791-B0F4-F6CE253075FF}"/>
              </a:ext>
            </a:extLst>
          </p:cNvPr>
          <p:cNvSpPr/>
          <p:nvPr/>
        </p:nvSpPr>
        <p:spPr>
          <a:xfrm>
            <a:off x="941033" y="630315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B91E07E-8273-42CC-B745-086F9F6714CC}"/>
              </a:ext>
            </a:extLst>
          </p:cNvPr>
          <p:cNvSpPr/>
          <p:nvPr/>
        </p:nvSpPr>
        <p:spPr>
          <a:xfrm>
            <a:off x="5005274" y="630315"/>
            <a:ext cx="1741688" cy="105329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3715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94924A0E-797A-48C6-BFD8-2979673697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1"/>
          <a:stretch/>
        </p:blipFill>
        <p:spPr>
          <a:xfrm>
            <a:off x="4545800" y="1375676"/>
            <a:ext cx="4296359" cy="3955177"/>
          </a:xfrm>
          <a:prstGeom prst="rect">
            <a:avLst/>
          </a:prstGeom>
        </p:spPr>
      </p:pic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90DA075-751A-4D80-BCE9-D8AE74B6BD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6"/>
          <a:stretch/>
        </p:blipFill>
        <p:spPr>
          <a:xfrm>
            <a:off x="1143341" y="1375676"/>
            <a:ext cx="4161470" cy="38621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091B0-02D8-4681-9612-0C7CA73E1672}"/>
              </a:ext>
            </a:extLst>
          </p:cNvPr>
          <p:cNvSpPr txBox="1"/>
          <p:nvPr/>
        </p:nvSpPr>
        <p:spPr>
          <a:xfrm>
            <a:off x="215727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44B95-03C8-404D-B27F-E9576CB4FD5F}"/>
              </a:ext>
            </a:extLst>
          </p:cNvPr>
          <p:cNvSpPr txBox="1"/>
          <p:nvPr/>
        </p:nvSpPr>
        <p:spPr>
          <a:xfrm>
            <a:off x="581065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</p:spTree>
    <p:extLst>
      <p:ext uri="{BB962C8B-B14F-4D97-AF65-F5344CB8AC3E}">
        <p14:creationId xmlns:p14="http://schemas.microsoft.com/office/powerpoint/2010/main" val="301547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CA1D185-0632-4822-8391-5524570B9E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6" t="66812" r="47156" b="4152"/>
          <a:stretch/>
        </p:blipFill>
        <p:spPr>
          <a:xfrm>
            <a:off x="1635042" y="3160450"/>
            <a:ext cx="3019647" cy="2095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72A58B-AF5F-4AB4-81D1-3643CE70FD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25" t="64271" r="45682" b="7315"/>
          <a:stretch/>
        </p:blipFill>
        <p:spPr>
          <a:xfrm>
            <a:off x="5211192" y="3231472"/>
            <a:ext cx="2454893" cy="20951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091B0-02D8-4681-9612-0C7CA73E1672}"/>
              </a:ext>
            </a:extLst>
          </p:cNvPr>
          <p:cNvSpPr txBox="1"/>
          <p:nvPr/>
        </p:nvSpPr>
        <p:spPr>
          <a:xfrm>
            <a:off x="215727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All-in-One 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44B95-03C8-404D-B27F-E9576CB4FD5F}"/>
              </a:ext>
            </a:extLst>
          </p:cNvPr>
          <p:cNvSpPr txBox="1"/>
          <p:nvPr/>
        </p:nvSpPr>
        <p:spPr>
          <a:xfrm>
            <a:off x="5810652" y="5112991"/>
            <a:ext cx="1855433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Compact Board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41B8CC6-0DB0-4DF3-A4E1-25BA580EC2DE}"/>
              </a:ext>
            </a:extLst>
          </p:cNvPr>
          <p:cNvGrpSpPr/>
          <p:nvPr/>
        </p:nvGrpSpPr>
        <p:grpSpPr>
          <a:xfrm>
            <a:off x="733958" y="3919491"/>
            <a:ext cx="1802167" cy="577048"/>
            <a:chOff x="1811044" y="976544"/>
            <a:chExt cx="1802167" cy="57704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1A5FEE3-9989-46EB-8348-42ABF9ED0CA9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083076"/>
              <a:ext cx="852255" cy="0"/>
            </a:xfrm>
            <a:prstGeom prst="line">
              <a:avLst/>
            </a:prstGeom>
            <a:ln w="762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FE716A9-A816-4113-9E1E-7CB0345C4995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265068"/>
              <a:ext cx="852255" cy="4439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EC70678-622D-44AC-9B0F-7F531F691C73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455938"/>
              <a:ext cx="852255" cy="0"/>
            </a:xfrm>
            <a:prstGeom prst="line">
              <a:avLst/>
            </a:prstGeom>
            <a:ln w="762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7728FDF-A3EB-4425-9762-D7683E531983}"/>
                </a:ext>
              </a:extLst>
            </p:cNvPr>
            <p:cNvSpPr/>
            <p:nvPr/>
          </p:nvSpPr>
          <p:spPr>
            <a:xfrm>
              <a:off x="2512380" y="976544"/>
              <a:ext cx="1100831" cy="57704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00D42C-6334-4A74-8E9B-5C260EEDD10D}"/>
              </a:ext>
            </a:extLst>
          </p:cNvPr>
          <p:cNvGrpSpPr/>
          <p:nvPr/>
        </p:nvGrpSpPr>
        <p:grpSpPr>
          <a:xfrm rot="5400000">
            <a:off x="5042733" y="2641108"/>
            <a:ext cx="1802167" cy="577048"/>
            <a:chOff x="1811044" y="976544"/>
            <a:chExt cx="1802167" cy="577048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EC27993-618A-4FEB-BAD4-4346679F937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083076"/>
              <a:ext cx="852255" cy="0"/>
            </a:xfrm>
            <a:prstGeom prst="line">
              <a:avLst/>
            </a:prstGeom>
            <a:ln w="762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D49AA25-EE36-415C-9104-29BF862FABC8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265068"/>
              <a:ext cx="852255" cy="4439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5A2D49-8609-4423-A53B-CD8F8B53264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4" y="1455938"/>
              <a:ext cx="852255" cy="0"/>
            </a:xfrm>
            <a:prstGeom prst="line">
              <a:avLst/>
            </a:prstGeom>
            <a:ln w="762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3B34EE8-ADCF-4992-BA33-4547205434B1}"/>
                </a:ext>
              </a:extLst>
            </p:cNvPr>
            <p:cNvSpPr/>
            <p:nvPr/>
          </p:nvSpPr>
          <p:spPr>
            <a:xfrm>
              <a:off x="2512380" y="976544"/>
              <a:ext cx="1100831" cy="577048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68085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8099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18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 Hoh</dc:creator>
  <cp:lastModifiedBy>Samantha Hoh</cp:lastModifiedBy>
  <cp:revision>1</cp:revision>
  <dcterms:created xsi:type="dcterms:W3CDTF">2021-12-16T02:55:15Z</dcterms:created>
  <dcterms:modified xsi:type="dcterms:W3CDTF">2022-01-08T16:39:04Z</dcterms:modified>
</cp:coreProperties>
</file>

<file path=docProps/thumbnail.jpeg>
</file>